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ALVO MAIS QUE A NEVE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ALVO MAIS QUE A NEVE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1D221C-97EB-4D6F-9A9F-4F13BA473B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Alvo mais que a neve! </a:t>
            </a:r>
          </a:p>
          <a:p>
            <a:r>
              <a:rPr lang="pt-BR" dirty="0"/>
              <a:t>Alvo mais que a neve! </a:t>
            </a:r>
          </a:p>
          <a:p>
            <a:r>
              <a:rPr lang="pt-BR" dirty="0"/>
              <a:t>Sim, nesse sangue lavado, </a:t>
            </a:r>
          </a:p>
          <a:p>
            <a:r>
              <a:rPr lang="pt-BR" dirty="0"/>
              <a:t>Mais alvo que a neve serei!</a:t>
            </a:r>
          </a:p>
        </p:txBody>
      </p:sp>
    </p:spTree>
    <p:extLst>
      <p:ext uri="{BB962C8B-B14F-4D97-AF65-F5344CB8AC3E}">
        <p14:creationId xmlns:p14="http://schemas.microsoft.com/office/powerpoint/2010/main" val="1466677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ALVO MAIS QUE A NEVE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Seja bendito o Cordeiro, </a:t>
            </a:r>
          </a:p>
          <a:p>
            <a:r>
              <a:rPr lang="pt-BR" dirty="0"/>
              <a:t>Que na cruz por nós padeceu! </a:t>
            </a:r>
          </a:p>
          <a:p>
            <a:r>
              <a:rPr lang="pt-BR" dirty="0"/>
              <a:t>Seja bendito o Seu sangue, </a:t>
            </a:r>
          </a:p>
          <a:p>
            <a:r>
              <a:rPr lang="pt-BR" dirty="0"/>
              <a:t>Que por nós, pecadores, verteu!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ALVO MAIS QUE A NEVE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Eis, nesse sangue lavados, </a:t>
            </a:r>
          </a:p>
          <a:p>
            <a:r>
              <a:rPr lang="pt-BR" dirty="0"/>
              <a:t>Com roupas que tão alvas são, </a:t>
            </a:r>
          </a:p>
          <a:p>
            <a:r>
              <a:rPr lang="pt-BR" dirty="0"/>
              <a:t>Os pecadores, remidos, </a:t>
            </a:r>
          </a:p>
          <a:p>
            <a:r>
              <a:rPr lang="pt-BR" dirty="0"/>
              <a:t>Que perante seu </a:t>
            </a:r>
          </a:p>
          <a:p>
            <a:r>
              <a:rPr lang="pt-BR" dirty="0"/>
              <a:t>Deus hoje estão!</a:t>
            </a:r>
          </a:p>
        </p:txBody>
      </p:sp>
    </p:spTree>
    <p:extLst>
      <p:ext uri="{BB962C8B-B14F-4D97-AF65-F5344CB8AC3E}">
        <p14:creationId xmlns:p14="http://schemas.microsoft.com/office/powerpoint/2010/main" val="1110360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ALVO MAIS QUE A NEVE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1D221C-97EB-4D6F-9A9F-4F13BA473B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Alvo mais que a neve! </a:t>
            </a:r>
          </a:p>
          <a:p>
            <a:r>
              <a:rPr lang="pt-BR" dirty="0"/>
              <a:t>Alvo mais que a neve! </a:t>
            </a:r>
          </a:p>
          <a:p>
            <a:r>
              <a:rPr lang="pt-BR" dirty="0"/>
              <a:t>Sim, nesse sangue lavado, </a:t>
            </a:r>
          </a:p>
          <a:p>
            <a:r>
              <a:rPr lang="pt-BR" dirty="0"/>
              <a:t>Mais alvo que a neve serei!</a:t>
            </a:r>
          </a:p>
        </p:txBody>
      </p:sp>
    </p:spTree>
    <p:extLst>
      <p:ext uri="{BB962C8B-B14F-4D97-AF65-F5344CB8AC3E}">
        <p14:creationId xmlns:p14="http://schemas.microsoft.com/office/powerpoint/2010/main" val="2664046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ALVO MAIS QUE A NEVE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Quão espinhosa a coroa </a:t>
            </a:r>
          </a:p>
          <a:p>
            <a:r>
              <a:rPr lang="pt-BR" dirty="0"/>
              <a:t>Que Jesus por nós suportou! </a:t>
            </a:r>
          </a:p>
          <a:p>
            <a:r>
              <a:rPr lang="pt-BR" dirty="0"/>
              <a:t>Ó, quão profundas as chagas </a:t>
            </a:r>
          </a:p>
          <a:p>
            <a:r>
              <a:rPr lang="pt-BR" dirty="0"/>
              <a:t>Que nos provam o </a:t>
            </a:r>
          </a:p>
          <a:p>
            <a:r>
              <a:rPr lang="pt-BR" dirty="0"/>
              <a:t>quanto Ele amou! </a:t>
            </a:r>
          </a:p>
        </p:txBody>
      </p:sp>
    </p:spTree>
    <p:extLst>
      <p:ext uri="{BB962C8B-B14F-4D97-AF65-F5344CB8AC3E}">
        <p14:creationId xmlns:p14="http://schemas.microsoft.com/office/powerpoint/2010/main" val="2385705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ALVO MAIS QUE A NEVE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Eis nessas chagas pureza </a:t>
            </a:r>
          </a:p>
          <a:p>
            <a:r>
              <a:rPr lang="pt-BR" dirty="0"/>
              <a:t>Para o mais torpe pecador! </a:t>
            </a:r>
          </a:p>
          <a:p>
            <a:r>
              <a:rPr lang="pt-BR" dirty="0"/>
              <a:t>“Pois que mais alvos que a neve </a:t>
            </a:r>
          </a:p>
          <a:p>
            <a:r>
              <a:rPr lang="pt-BR" dirty="0"/>
              <a:t>O Teu sangue nos torna, Senhor!” </a:t>
            </a:r>
          </a:p>
        </p:txBody>
      </p:sp>
    </p:spTree>
    <p:extLst>
      <p:ext uri="{BB962C8B-B14F-4D97-AF65-F5344CB8AC3E}">
        <p14:creationId xmlns:p14="http://schemas.microsoft.com/office/powerpoint/2010/main" val="3979336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ALVO MAIS QUE A NEVE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1D221C-97EB-4D6F-9A9F-4F13BA473B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Alvo mais que a neve! </a:t>
            </a:r>
          </a:p>
          <a:p>
            <a:r>
              <a:rPr lang="pt-BR" dirty="0"/>
              <a:t>Alvo mais que a neve! </a:t>
            </a:r>
          </a:p>
          <a:p>
            <a:r>
              <a:rPr lang="pt-BR" dirty="0"/>
              <a:t>Sim, nesse sangue lavado, </a:t>
            </a:r>
          </a:p>
          <a:p>
            <a:r>
              <a:rPr lang="pt-BR" dirty="0"/>
              <a:t>Mais alvo que a neve serei!</a:t>
            </a:r>
          </a:p>
        </p:txBody>
      </p:sp>
    </p:spTree>
    <p:extLst>
      <p:ext uri="{BB962C8B-B14F-4D97-AF65-F5344CB8AC3E}">
        <p14:creationId xmlns:p14="http://schemas.microsoft.com/office/powerpoint/2010/main" val="586426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ALVO MAIS QUE A NEVE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“Se nós a Ti confessarmos, </a:t>
            </a:r>
          </a:p>
          <a:p>
            <a:r>
              <a:rPr lang="pt-BR" dirty="0"/>
              <a:t>E seguirmos na Tua luz, </a:t>
            </a:r>
          </a:p>
          <a:p>
            <a:r>
              <a:rPr lang="pt-BR" dirty="0"/>
              <a:t>Tu não somente perdoas, </a:t>
            </a:r>
          </a:p>
          <a:p>
            <a:r>
              <a:rPr lang="pt-BR" dirty="0"/>
              <a:t>Purificas também, ó Jesus; </a:t>
            </a:r>
          </a:p>
        </p:txBody>
      </p:sp>
    </p:spTree>
    <p:extLst>
      <p:ext uri="{BB962C8B-B14F-4D97-AF65-F5344CB8AC3E}">
        <p14:creationId xmlns:p14="http://schemas.microsoft.com/office/powerpoint/2010/main" val="14907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ALVO MAIS QUE A NEVE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Sim, e de todo o pecado! </a:t>
            </a:r>
          </a:p>
          <a:p>
            <a:r>
              <a:rPr lang="pt-BR" dirty="0"/>
              <a:t>Que maravilha, esse amor! </a:t>
            </a:r>
          </a:p>
          <a:p>
            <a:r>
              <a:rPr lang="pt-BR" dirty="0"/>
              <a:t>Pois que mais alvos que a neve </a:t>
            </a:r>
          </a:p>
          <a:p>
            <a:r>
              <a:rPr lang="pt-BR" dirty="0"/>
              <a:t>O Teu sangue nos torna, Senhor!”</a:t>
            </a:r>
          </a:p>
        </p:txBody>
      </p:sp>
    </p:spTree>
    <p:extLst>
      <p:ext uri="{BB962C8B-B14F-4D97-AF65-F5344CB8AC3E}">
        <p14:creationId xmlns:p14="http://schemas.microsoft.com/office/powerpoint/2010/main" val="3352053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1789</TotalTime>
  <Words>289</Words>
  <Application>Microsoft Office PowerPoint</Application>
  <PresentationFormat>Apresentação na tela (16:9)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ALVO MAIS QUE A NEVE</vt:lpstr>
      <vt:lpstr>ALVO MAIS QUE A NEVE</vt:lpstr>
      <vt:lpstr>ALVO MAIS QUE A NEVE</vt:lpstr>
      <vt:lpstr>ALVO MAIS QUE A NEVE</vt:lpstr>
      <vt:lpstr>ALVO MAIS QUE A NEVE</vt:lpstr>
      <vt:lpstr>ALVO MAIS QUE A NEVE</vt:lpstr>
      <vt:lpstr>ALVO MAIS QUE A NEVE</vt:lpstr>
      <vt:lpstr>ALVO MAIS QUE A NEVE</vt:lpstr>
      <vt:lpstr>ALVO MAIS QUE A NEVE</vt:lpstr>
      <vt:lpstr>ALVO MAIS QUE A NEVE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2019-06-12T22:03:14Z</dcterms:modified>
</cp:coreProperties>
</file>

<file path=docProps/thumbnail.jpeg>
</file>